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4BF6B-6EBC-404C-A552-B1B6F6AA7639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2598A-11C5-41EF-A1A9-4D6FB21E35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amura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5943600"/>
            <a:ext cx="327660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err="1" smtClean="0"/>
              <a:t>Bellringer</a:t>
            </a:r>
            <a:r>
              <a:rPr lang="en-US" sz="2800" smtClean="0"/>
              <a:t> </a:t>
            </a:r>
            <a:r>
              <a:rPr lang="en-US" sz="2800" smtClean="0"/>
              <a:t>5/21/2012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0"/>
            <a:ext cx="6096000" cy="193899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would a daimyo become the shogun?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were the non-warrior classes of feudal Japan?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were two aspects of Japanese feudal culture that we discussed?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5</cp:revision>
  <dcterms:created xsi:type="dcterms:W3CDTF">2011-01-27T16:58:36Z</dcterms:created>
  <dcterms:modified xsi:type="dcterms:W3CDTF">2012-05-21T11:49:50Z</dcterms:modified>
</cp:coreProperties>
</file>